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1pPr>
    <a:lvl2pPr marL="0" marR="0" indent="3429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2pPr>
    <a:lvl3pPr marL="0" marR="0" indent="6858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3pPr>
    <a:lvl4pPr marL="0" marR="0" indent="10287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4pPr>
    <a:lvl5pPr marL="0" marR="0" indent="13716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5pPr>
    <a:lvl6pPr marL="0" marR="0" indent="17145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6pPr>
    <a:lvl7pPr marL="0" marR="0" indent="20574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7pPr>
    <a:lvl8pPr marL="0" marR="0" indent="24003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8pPr>
    <a:lvl9pPr marL="0" marR="0" indent="27432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noFill/>
        </a:fill>
      </a:tcStyle>
    </a:wholeTbl>
    <a:band2H>
      <a:tcTxStyle b="def" i="def"/>
      <a:tcStyle>
        <a:tcBdr/>
        <a:fill>
          <a:solidFill>
            <a:srgbClr val="CBCBCB">
              <a:alpha val="25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solidFill>
            <a:srgbClr val="CBCBCB">
              <a:alpha val="36000"/>
            </a:srgbClr>
          </a:solidFill>
        </a:fill>
      </a:tcStyle>
    </a:firstCol>
    <a:la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solidFill>
                <a:srgbClr val="EBEBEB"/>
              </a:solidFill>
              <a:prstDash val="solid"/>
              <a:miter lim="400000"/>
            </a:ln>
          </a:insideH>
          <a:insideV>
            <a:ln w="12700" cap="flat">
              <a:noFill/>
              <a:miter lim="400000"/>
            </a:ln>
          </a:insideV>
        </a:tcBdr>
        <a:fill>
          <a:solidFill>
            <a:schemeClr val="accent1">
              <a:hueOff val="-522454"/>
              <a:satOff val="1153"/>
              <a:lumOff val="13444"/>
            </a:schemeClr>
          </a:solidFill>
        </a:fill>
      </a:tcStyle>
    </a:firstRow>
  </a:tblStyle>
  <a:tblStyle styleId="{C7B018BB-80A7-4F77-B60F-C8B233D01FF8}" styleName="">
    <a:tblBg/>
    <a:wholeTbl>
      <a:tcTxStyle b="off" i="off">
        <a:font>
          <a:latin typeface="Iowan Old Style Roman"/>
          <a:ea typeface="Iowan Old Style Roman"/>
          <a:cs typeface="Iowan Old Style Roman"/>
        </a:font>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wholeTbl>
    <a:band2H>
      <a:tcTxStyle b="def" i="def"/>
      <a:tcStyle>
        <a:tcBdr/>
        <a:fill>
          <a:solidFill>
            <a:srgbClr val="A8A861">
              <a:alpha val="27000"/>
            </a:srgbClr>
          </a:solidFill>
        </a:fill>
      </a:tcStyle>
    </a:band2H>
    <a:firstCol>
      <a:tcTxStyle b="off" i="off">
        <a:font>
          <a:latin typeface="DIN Alternate Bold"/>
          <a:ea typeface="DIN Alternate Bold"/>
          <a:cs typeface="DIN Alternate Bold"/>
        </a:font>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Col>
    <a:lastRow>
      <a:tcTxStyle b="off" i="off">
        <a:font>
          <a:latin typeface="DIN Alternate Bold"/>
          <a:ea typeface="DIN Alternate Bold"/>
          <a:cs typeface="DIN Alternate Bold"/>
        </a:font>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508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Row>
  </a:tblStyle>
  <a:tblStyle styleId="{EEE7283C-3CF3-47DC-8721-378D4A62B228}" styleName="">
    <a:tblBg/>
    <a:wholeTbl>
      <a:tcTxStyle b="off" i="off">
        <a:font>
          <a:latin typeface="Iowan Old Style Roman"/>
          <a:ea typeface="Iowan Old Style Roman"/>
          <a:cs typeface="Iowan Old Style Roman"/>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wholeTbl>
    <a:band2H>
      <a:tcTxStyle b="def" i="def"/>
      <a:tcStyle>
        <a:tcBdr/>
        <a:fill>
          <a:solidFill>
            <a:srgbClr val="A8A861">
              <a:alpha val="27000"/>
            </a:srgbClr>
          </a:solidFill>
        </a:fill>
      </a:tcStyle>
    </a:band2H>
    <a:firstCol>
      <a:tcTxStyle b="off" i="off">
        <a:font>
          <a:latin typeface="DIN Alternate Bold"/>
          <a:ea typeface="DIN Alternate Bold"/>
          <a:cs typeface="DIN Alternate Bold"/>
        </a:font>
        <a:srgbClr val="FFFFFF"/>
      </a:tcTxStyle>
      <a:tcStyle>
        <a:tcBdr>
          <a:left>
            <a:ln w="12700" cap="flat">
              <a:solidFill>
                <a:srgbClr val="FFFDEF"/>
              </a:solidFill>
              <a:prstDash val="solid"/>
              <a:miter lim="400000"/>
            </a:ln>
          </a:left>
          <a:right>
            <a:ln w="12700" cap="flat">
              <a:solidFill>
                <a:srgbClr val="FFFDEF"/>
              </a:solidFill>
              <a:prstDash val="solid"/>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wholeTbl>
    <a:band2H>
      <a:tcTxStyle b="def" i="def"/>
      <a:tcStyle>
        <a:tcBdr/>
        <a:fill>
          <a:solidFill>
            <a:srgbClr val="CBCBCB">
              <a:alpha val="36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25400" cap="flat">
              <a:solidFill>
                <a:schemeClr val="accent3">
                  <a:hueOff val="-256224"/>
                  <a:satOff val="-13732"/>
                  <a:lumOff val="-19712"/>
                  <a:alpha val="61000"/>
                </a:schemeClr>
              </a:solidFill>
              <a:prstDash val="solid"/>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12700" cap="flat">
              <a:noFill/>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wholeTbl>
    <a:band2H>
      <a:tcTxStyle b="def" i="def"/>
      <a:tcStyle>
        <a:tcBdr/>
        <a:fill>
          <a:solidFill>
            <a:srgbClr val="AEAEAE">
              <a:alpha val="25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solidFill>
                <a:srgbClr val="797B80"/>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firstRow>
  </a:tblStyle>
  <a:tblStyle styleId="{2708684C-4D16-4618-839F-0558EEFCDFE6}"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wholeTbl>
    <a:band2H>
      <a:tcTxStyle b="def" i="def"/>
      <a:tcStyle>
        <a:tcBdr/>
        <a:fill>
          <a:solidFill>
            <a:srgbClr val="EDEEEE"/>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solidFill>
                <a:srgbClr val="5C5C5C"/>
              </a:solidFill>
              <a:prstDash val="solid"/>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custDash>
                <a:ds d="200000" sp="200000"/>
              </a:custDash>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noFill/>
              <a:miter lim="400000"/>
            </a:ln>
          </a:top>
          <a:bottom>
            <a:ln w="12700" cap="flat">
              <a:solidFill>
                <a:srgbClr val="5C5C5C"/>
              </a:solidFill>
              <a:prstDash val="solid"/>
              <a:miter lim="400000"/>
            </a:ln>
          </a:bottom>
          <a:insideH>
            <a:ln w="12700" cap="flat">
              <a:solidFill>
                <a:srgbClr val="5C5C5C"/>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s>

</file>

<file path=ppt/media/image1.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5" name="Shape 125"/>
          <p:cNvSpPr/>
          <p:nvPr>
            <p:ph type="sldImg"/>
          </p:nvPr>
        </p:nvSpPr>
        <p:spPr>
          <a:xfrm>
            <a:off x="1143000" y="685800"/>
            <a:ext cx="4572000" cy="3429000"/>
          </a:xfrm>
          <a:prstGeom prst="rect">
            <a:avLst/>
          </a:prstGeom>
        </p:spPr>
        <p:txBody>
          <a:bodyPr/>
          <a:lstStyle/>
          <a:p>
            <a:pPr/>
          </a:p>
        </p:txBody>
      </p:sp>
      <p:sp>
        <p:nvSpPr>
          <p:cNvPr id="126" name="Shape 12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Başlık ve Alt Başlık">
    <p:spTree>
      <p:nvGrpSpPr>
        <p:cNvPr id="1" name=""/>
        <p:cNvGrpSpPr/>
        <p:nvPr/>
      </p:nvGrpSpPr>
      <p:grpSpPr>
        <a:xfrm>
          <a:off x="0" y="0"/>
          <a:ext cx="0" cy="0"/>
          <a:chOff x="0" y="0"/>
          <a:chExt cx="0" cy="0"/>
        </a:xfrm>
      </p:grpSpPr>
      <p:sp>
        <p:nvSpPr>
          <p:cNvPr id="11" name="Çizgi"/>
          <p:cNvSpPr/>
          <p:nvPr/>
        </p:nvSpPr>
        <p:spPr>
          <a:xfrm>
            <a:off x="1016000" y="7874000"/>
            <a:ext cx="22351997" cy="6"/>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2" name="Başlık Metni"/>
          <p:cNvSpPr txBox="1"/>
          <p:nvPr>
            <p:ph type="title"/>
          </p:nvPr>
        </p:nvSpPr>
        <p:spPr>
          <a:xfrm>
            <a:off x="1016000" y="1016000"/>
            <a:ext cx="22352000" cy="7073900"/>
          </a:xfrm>
          <a:prstGeom prst="rect">
            <a:avLst/>
          </a:prstGeom>
        </p:spPr>
        <p:txBody>
          <a:bodyPr anchor="b"/>
          <a:lstStyle>
            <a:lvl1pPr algn="ctr">
              <a:lnSpc>
                <a:spcPct val="80000"/>
              </a:lnSpc>
              <a:spcBef>
                <a:spcPts val="0"/>
              </a:spcBef>
              <a:defRPr sz="17100">
                <a:solidFill>
                  <a:srgbClr val="5C5C5C"/>
                </a:solidFill>
              </a:defRPr>
            </a:lvl1pPr>
          </a:lstStyle>
          <a:p>
            <a:pPr/>
            <a:r>
              <a:t>Başlık Metni</a:t>
            </a:r>
          </a:p>
        </p:txBody>
      </p:sp>
      <p:sp>
        <p:nvSpPr>
          <p:cNvPr id="13" name="Gövde Düzeyi Bir…"/>
          <p:cNvSpPr txBox="1"/>
          <p:nvPr>
            <p:ph type="body" sz="half" idx="1"/>
          </p:nvPr>
        </p:nvSpPr>
        <p:spPr>
          <a:xfrm>
            <a:off x="1016000" y="7975600"/>
            <a:ext cx="22352000" cy="4597400"/>
          </a:xfrm>
          <a:prstGeom prst="rect">
            <a:avLst/>
          </a:prstGeom>
        </p:spPr>
        <p:txBody>
          <a:bodyPr/>
          <a:lstStyle>
            <a:lvl1pPr marL="0" indent="0" algn="ctr">
              <a:lnSpc>
                <a:spcPct val="70000"/>
              </a:lnSpc>
              <a:spcBef>
                <a:spcPts val="0"/>
              </a:spcBef>
              <a:buSzTx/>
              <a:buFontTx/>
              <a:buNone/>
              <a:defRPr i="1" sz="7000">
                <a:solidFill>
                  <a:srgbClr val="747676"/>
                </a:solidFill>
              </a:defRPr>
            </a:lvl1pPr>
            <a:lvl2pPr marL="0" indent="0" algn="ctr">
              <a:lnSpc>
                <a:spcPct val="70000"/>
              </a:lnSpc>
              <a:spcBef>
                <a:spcPts val="0"/>
              </a:spcBef>
              <a:buSzTx/>
              <a:buFontTx/>
              <a:buNone/>
              <a:defRPr i="1" sz="7000">
                <a:solidFill>
                  <a:srgbClr val="747676"/>
                </a:solidFill>
              </a:defRPr>
            </a:lvl2pPr>
            <a:lvl3pPr marL="0" indent="0" algn="ctr">
              <a:lnSpc>
                <a:spcPct val="70000"/>
              </a:lnSpc>
              <a:spcBef>
                <a:spcPts val="0"/>
              </a:spcBef>
              <a:buSzTx/>
              <a:buFontTx/>
              <a:buNone/>
              <a:defRPr i="1" sz="7000">
                <a:solidFill>
                  <a:srgbClr val="747676"/>
                </a:solidFill>
              </a:defRPr>
            </a:lvl3pPr>
            <a:lvl4pPr marL="0" indent="0" algn="ctr">
              <a:lnSpc>
                <a:spcPct val="70000"/>
              </a:lnSpc>
              <a:spcBef>
                <a:spcPts val="0"/>
              </a:spcBef>
              <a:buSzTx/>
              <a:buFontTx/>
              <a:buNone/>
              <a:defRPr i="1" sz="7000">
                <a:solidFill>
                  <a:srgbClr val="747676"/>
                </a:solidFill>
              </a:defRPr>
            </a:lvl4pPr>
            <a:lvl5pPr marL="0" indent="0" algn="ctr">
              <a:lnSpc>
                <a:spcPct val="70000"/>
              </a:lnSpc>
              <a:spcBef>
                <a:spcPts val="0"/>
              </a:spcBef>
              <a:buSzTx/>
              <a:buFontTx/>
              <a:buNone/>
              <a:defRPr i="1" sz="7000">
                <a:solidFill>
                  <a:srgbClr val="747676"/>
                </a:solidFill>
              </a:defRPr>
            </a:lvl5pPr>
          </a:lstStyle>
          <a:p>
            <a:pPr/>
            <a:r>
              <a:t>Gövde Düzeyi Bir</a:t>
            </a:r>
          </a:p>
          <a:p>
            <a:pPr lvl="1"/>
            <a:r>
              <a:t>Gövde Düzeyi İki</a:t>
            </a:r>
          </a:p>
          <a:p>
            <a:pPr lvl="2"/>
            <a:r>
              <a:t>Gövde Düzeyi Üç</a:t>
            </a:r>
          </a:p>
          <a:p>
            <a:pPr lvl="3"/>
            <a:r>
              <a:t>Gövde Düzeyi Dört</a:t>
            </a:r>
          </a:p>
          <a:p>
            <a:pPr lvl="4"/>
            <a:r>
              <a:t>Gövde Düzeyi Beş</a:t>
            </a:r>
          </a:p>
        </p:txBody>
      </p:sp>
      <p:sp>
        <p:nvSpPr>
          <p:cNvPr id="14" name="Slayt Numarası"/>
          <p:cNvSpPr txBox="1"/>
          <p:nvPr>
            <p:ph type="sldNum" sz="quarter" idx="2"/>
          </p:nvPr>
        </p:nvSpPr>
        <p:spPr>
          <a:xfrm>
            <a:off x="22944467" y="12922250"/>
            <a:ext cx="419089" cy="4699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lıntı">
    <p:spTree>
      <p:nvGrpSpPr>
        <p:cNvPr id="1" name=""/>
        <p:cNvGrpSpPr/>
        <p:nvPr/>
      </p:nvGrpSpPr>
      <p:grpSpPr>
        <a:xfrm>
          <a:off x="0" y="0"/>
          <a:ext cx="0" cy="0"/>
          <a:chOff x="0" y="0"/>
          <a:chExt cx="0" cy="0"/>
        </a:xfrm>
      </p:grpSpPr>
      <p:sp>
        <p:nvSpPr>
          <p:cNvPr id="101" name="“"/>
          <p:cNvSpPr txBox="1"/>
          <p:nvPr/>
        </p:nvSpPr>
        <p:spPr>
          <a:xfrm>
            <a:off x="965200" y="1041400"/>
            <a:ext cx="3130550" cy="59563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584200">
              <a:lnSpc>
                <a:spcPct val="800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1" i="0" spc="0" sz="40000">
                <a:solidFill>
                  <a:srgbClr val="E4E4E4"/>
                </a:solidFill>
                <a:latin typeface="Baskerville"/>
                <a:ea typeface="Baskerville"/>
                <a:cs typeface="Baskerville"/>
                <a:sym typeface="Baskerville"/>
              </a:defRPr>
            </a:lvl1pPr>
          </a:lstStyle>
          <a:p>
            <a:pPr/>
            <a:r>
              <a:t>“</a:t>
            </a:r>
          </a:p>
        </p:txBody>
      </p:sp>
      <p:sp>
        <p:nvSpPr>
          <p:cNvPr id="102" name="Buraya bir alıntı yazın."/>
          <p:cNvSpPr txBox="1"/>
          <p:nvPr>
            <p:ph type="body" sz="quarter" idx="13"/>
          </p:nvPr>
        </p:nvSpPr>
        <p:spPr>
          <a:xfrm>
            <a:off x="3632200" y="5442942"/>
            <a:ext cx="19735800" cy="1320801"/>
          </a:xfrm>
          <a:prstGeom prst="rect">
            <a:avLst/>
          </a:prstGeom>
        </p:spPr>
        <p:txBody>
          <a:bodyPr>
            <a:spAutoFit/>
          </a:bodyPr>
          <a:lstStyle>
            <a:lvl1pPr marL="0" indent="0">
              <a:spcBef>
                <a:spcPts val="2300"/>
              </a:spcBef>
              <a:buSzTx/>
              <a:buFontTx/>
              <a:buNone/>
              <a:defRPr sz="7000">
                <a:solidFill>
                  <a:srgbClr val="747676"/>
                </a:solidFill>
              </a:defRPr>
            </a:lvl1pPr>
          </a:lstStyle>
          <a:p>
            <a:pPr/>
            <a:r>
              <a:t>Buraya bir alıntı yazın.</a:t>
            </a:r>
          </a:p>
        </p:txBody>
      </p:sp>
      <p:sp>
        <p:nvSpPr>
          <p:cNvPr id="103" name="-Ali Utku"/>
          <p:cNvSpPr txBox="1"/>
          <p:nvPr>
            <p:ph type="body" sz="quarter" idx="14"/>
          </p:nvPr>
        </p:nvSpPr>
        <p:spPr>
          <a:xfrm>
            <a:off x="3632200" y="10756900"/>
            <a:ext cx="19735800" cy="1320800"/>
          </a:xfrm>
          <a:prstGeom prst="rect">
            <a:avLst/>
          </a:prstGeom>
        </p:spPr>
        <p:txBody>
          <a:bodyPr>
            <a:spAutoFit/>
          </a:bodyPr>
          <a:lstStyle>
            <a:lvl1pPr marL="0" indent="0" algn="r">
              <a:lnSpc>
                <a:spcPct val="70000"/>
              </a:lnSpc>
              <a:spcBef>
                <a:spcPts val="2300"/>
              </a:spcBef>
              <a:buSzTx/>
              <a:buFontTx/>
              <a:buNone/>
              <a:defRPr i="1" sz="7000">
                <a:solidFill>
                  <a:srgbClr val="6B6D6D"/>
                </a:solidFill>
              </a:defRPr>
            </a:lvl1pPr>
          </a:lstStyle>
          <a:p>
            <a:pPr/>
            <a:r>
              <a:t>-Ali Utku</a:t>
            </a:r>
          </a:p>
        </p:txBody>
      </p:sp>
      <p:sp>
        <p:nvSpPr>
          <p:cNvPr id="104" name="Slayt Numarası"/>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ğraf">
    <p:spTree>
      <p:nvGrpSpPr>
        <p:cNvPr id="1" name=""/>
        <p:cNvGrpSpPr/>
        <p:nvPr/>
      </p:nvGrpSpPr>
      <p:grpSpPr>
        <a:xfrm>
          <a:off x="0" y="0"/>
          <a:ext cx="0" cy="0"/>
          <a:chOff x="0" y="0"/>
          <a:chExt cx="0" cy="0"/>
        </a:xfrm>
      </p:grpSpPr>
      <p:sp>
        <p:nvSpPr>
          <p:cNvPr id="111" name="118295074_2675x2907.jpeg"/>
          <p:cNvSpPr/>
          <p:nvPr>
            <p:ph type="pic" idx="13"/>
          </p:nvPr>
        </p:nvSpPr>
        <p:spPr>
          <a:xfrm>
            <a:off x="-127000" y="-2540000"/>
            <a:ext cx="24637999" cy="26768159"/>
          </a:xfrm>
          <a:prstGeom prst="rect">
            <a:avLst/>
          </a:prstGeom>
        </p:spPr>
        <p:txBody>
          <a:bodyPr lIns="91439" tIns="45719" rIns="91439" bIns="45719">
            <a:noAutofit/>
          </a:bodyPr>
          <a:lstStyle/>
          <a:p>
            <a:pPr/>
          </a:p>
        </p:txBody>
      </p:sp>
      <p:sp>
        <p:nvSpPr>
          <p:cNvPr id="112" name="Slayt Numarası"/>
          <p:cNvSpPr txBox="1"/>
          <p:nvPr>
            <p:ph type="sldNum" sz="quarter" idx="2"/>
          </p:nvPr>
        </p:nvSpPr>
        <p:spPr>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oş">
    <p:spTree>
      <p:nvGrpSpPr>
        <p:cNvPr id="1" name=""/>
        <p:cNvGrpSpPr/>
        <p:nvPr/>
      </p:nvGrpSpPr>
      <p:grpSpPr>
        <a:xfrm>
          <a:off x="0" y="0"/>
          <a:ext cx="0" cy="0"/>
          <a:chOff x="0" y="0"/>
          <a:chExt cx="0" cy="0"/>
        </a:xfrm>
      </p:grpSpPr>
      <p:sp>
        <p:nvSpPr>
          <p:cNvPr id="119" name="Slayt Numarası"/>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ğraf - Yatay">
    <p:spTree>
      <p:nvGrpSpPr>
        <p:cNvPr id="1" name=""/>
        <p:cNvGrpSpPr/>
        <p:nvPr/>
      </p:nvGrpSpPr>
      <p:grpSpPr>
        <a:xfrm>
          <a:off x="0" y="0"/>
          <a:ext cx="0" cy="0"/>
          <a:chOff x="0" y="0"/>
          <a:chExt cx="0" cy="0"/>
        </a:xfrm>
      </p:grpSpPr>
      <p:sp>
        <p:nvSpPr>
          <p:cNvPr id="21" name="118295074_2675x2907.jpeg"/>
          <p:cNvSpPr/>
          <p:nvPr>
            <p:ph type="pic" idx="13"/>
          </p:nvPr>
        </p:nvSpPr>
        <p:spPr>
          <a:xfrm>
            <a:off x="-38100" y="-4394200"/>
            <a:ext cx="24460199" cy="26574989"/>
          </a:xfrm>
          <a:prstGeom prst="rect">
            <a:avLst/>
          </a:prstGeom>
        </p:spPr>
        <p:txBody>
          <a:bodyPr lIns="91439" tIns="45719" rIns="91439" bIns="45719">
            <a:noAutofit/>
          </a:bodyPr>
          <a:lstStyle/>
          <a:p>
            <a:pPr/>
          </a:p>
        </p:txBody>
      </p:sp>
      <p:sp>
        <p:nvSpPr>
          <p:cNvPr id="22" name="Dikdörtgen"/>
          <p:cNvSpPr/>
          <p:nvPr>
            <p:ph type="body" sz="half" idx="14"/>
          </p:nvPr>
        </p:nvSpPr>
        <p:spPr>
          <a:xfrm>
            <a:off x="0" y="7620000"/>
            <a:ext cx="24384000" cy="5080000"/>
          </a:xfrm>
          <a:prstGeom prst="rect">
            <a:avLst/>
          </a:prstGeom>
          <a:solidFill>
            <a:srgbClr val="FFFFFF"/>
          </a:solidFill>
        </p:spPr>
        <p:txBody>
          <a:bodyPr anchor="ctr">
            <a:noAutofit/>
          </a:bodyPr>
          <a:lstStyle/>
          <a:p>
            <a:pPr marL="0" indent="0" algn="ctr">
              <a:spcBef>
                <a:spcPts val="0"/>
              </a:spcBef>
              <a:buSzTx/>
              <a:buFontTx/>
              <a:buNone/>
              <a:defRPr sz="3500">
                <a:latin typeface="DIN Alternate Bold"/>
                <a:ea typeface="DIN Alternate Bold"/>
                <a:cs typeface="DIN Alternate Bold"/>
                <a:sym typeface="DIN Alternate Bold"/>
              </a:defRPr>
            </a:pPr>
          </a:p>
        </p:txBody>
      </p:sp>
      <p:sp>
        <p:nvSpPr>
          <p:cNvPr id="23" name="Çizgi"/>
          <p:cNvSpPr/>
          <p:nvPr/>
        </p:nvSpPr>
        <p:spPr>
          <a:xfrm>
            <a:off x="1016000" y="10718800"/>
            <a:ext cx="22352002" cy="6"/>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4" name="Başlık Metni"/>
          <p:cNvSpPr txBox="1"/>
          <p:nvPr>
            <p:ph type="title"/>
          </p:nvPr>
        </p:nvSpPr>
        <p:spPr>
          <a:xfrm>
            <a:off x="1016000" y="7823200"/>
            <a:ext cx="22352000" cy="3111500"/>
          </a:xfrm>
          <a:prstGeom prst="rect">
            <a:avLst/>
          </a:prstGeom>
        </p:spPr>
        <p:txBody>
          <a:bodyPr anchor="b"/>
          <a:lstStyle>
            <a:lvl1pPr algn="r">
              <a:lnSpc>
                <a:spcPct val="80000"/>
              </a:lnSpc>
              <a:spcBef>
                <a:spcPts val="0"/>
              </a:spcBef>
              <a:defRPr sz="17100">
                <a:solidFill>
                  <a:srgbClr val="5C5C5C"/>
                </a:solidFill>
              </a:defRPr>
            </a:lvl1pPr>
          </a:lstStyle>
          <a:p>
            <a:pPr/>
            <a:r>
              <a:t>Başlık Metni</a:t>
            </a:r>
          </a:p>
        </p:txBody>
      </p:sp>
      <p:sp>
        <p:nvSpPr>
          <p:cNvPr id="25" name="Gövde Düzeyi Bir…"/>
          <p:cNvSpPr txBox="1"/>
          <p:nvPr>
            <p:ph type="body" sz="quarter" idx="1"/>
          </p:nvPr>
        </p:nvSpPr>
        <p:spPr>
          <a:xfrm>
            <a:off x="1016000" y="10795000"/>
            <a:ext cx="22352000" cy="1727200"/>
          </a:xfrm>
          <a:prstGeom prst="rect">
            <a:avLst/>
          </a:prstGeom>
        </p:spPr>
        <p:txBody>
          <a:bodyPr/>
          <a:lstStyle>
            <a:lvl1pPr marL="0" indent="0" algn="r">
              <a:lnSpc>
                <a:spcPct val="70000"/>
              </a:lnSpc>
              <a:spcBef>
                <a:spcPts val="800"/>
              </a:spcBef>
              <a:buSzTx/>
              <a:buFontTx/>
              <a:buNone/>
              <a:defRPr i="1" sz="7000">
                <a:solidFill>
                  <a:srgbClr val="747676"/>
                </a:solidFill>
              </a:defRPr>
            </a:lvl1pPr>
            <a:lvl2pPr marL="0" indent="0" algn="r">
              <a:lnSpc>
                <a:spcPct val="70000"/>
              </a:lnSpc>
              <a:spcBef>
                <a:spcPts val="800"/>
              </a:spcBef>
              <a:buSzTx/>
              <a:buFontTx/>
              <a:buNone/>
              <a:defRPr i="1" sz="7000">
                <a:solidFill>
                  <a:srgbClr val="747676"/>
                </a:solidFill>
              </a:defRPr>
            </a:lvl2pPr>
            <a:lvl3pPr marL="0" indent="0" algn="r">
              <a:lnSpc>
                <a:spcPct val="70000"/>
              </a:lnSpc>
              <a:spcBef>
                <a:spcPts val="800"/>
              </a:spcBef>
              <a:buSzTx/>
              <a:buFontTx/>
              <a:buNone/>
              <a:defRPr i="1" sz="7000">
                <a:solidFill>
                  <a:srgbClr val="747676"/>
                </a:solidFill>
              </a:defRPr>
            </a:lvl3pPr>
            <a:lvl4pPr marL="0" indent="0" algn="r">
              <a:lnSpc>
                <a:spcPct val="70000"/>
              </a:lnSpc>
              <a:spcBef>
                <a:spcPts val="800"/>
              </a:spcBef>
              <a:buSzTx/>
              <a:buFontTx/>
              <a:buNone/>
              <a:defRPr i="1" sz="7000">
                <a:solidFill>
                  <a:srgbClr val="747676"/>
                </a:solidFill>
              </a:defRPr>
            </a:lvl4pPr>
            <a:lvl5pPr marL="0" indent="0" algn="r">
              <a:lnSpc>
                <a:spcPct val="70000"/>
              </a:lnSpc>
              <a:spcBef>
                <a:spcPts val="800"/>
              </a:spcBef>
              <a:buSzTx/>
              <a:buFontTx/>
              <a:buNone/>
              <a:defRPr i="1" sz="7000">
                <a:solidFill>
                  <a:srgbClr val="747676"/>
                </a:solidFill>
              </a:defRPr>
            </a:lvl5pPr>
          </a:lstStyle>
          <a:p>
            <a:pPr/>
            <a:r>
              <a:t>Gövde Düzeyi Bir</a:t>
            </a:r>
          </a:p>
          <a:p>
            <a:pPr lvl="1"/>
            <a:r>
              <a:t>Gövde Düzeyi İki</a:t>
            </a:r>
          </a:p>
          <a:p>
            <a:pPr lvl="2"/>
            <a:r>
              <a:t>Gövde Düzeyi Üç</a:t>
            </a:r>
          </a:p>
          <a:p>
            <a:pPr lvl="3"/>
            <a:r>
              <a:t>Gövde Düzeyi Dört</a:t>
            </a:r>
          </a:p>
          <a:p>
            <a:pPr lvl="4"/>
            <a:r>
              <a:t>Gövde Düzeyi Beş</a:t>
            </a:r>
          </a:p>
        </p:txBody>
      </p:sp>
      <p:sp>
        <p:nvSpPr>
          <p:cNvPr id="26" name="Slayt Numarası"/>
          <p:cNvSpPr txBox="1"/>
          <p:nvPr>
            <p:ph type="sldNum" sz="quarter" idx="2"/>
          </p:nvPr>
        </p:nvSpPr>
        <p:spPr>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aşlık - Orta">
    <p:spTree>
      <p:nvGrpSpPr>
        <p:cNvPr id="1" name=""/>
        <p:cNvGrpSpPr/>
        <p:nvPr/>
      </p:nvGrpSpPr>
      <p:grpSpPr>
        <a:xfrm>
          <a:off x="0" y="0"/>
          <a:ext cx="0" cy="0"/>
          <a:chOff x="0" y="0"/>
          <a:chExt cx="0" cy="0"/>
        </a:xfrm>
      </p:grpSpPr>
      <p:sp>
        <p:nvSpPr>
          <p:cNvPr id="33" name="Başlık Metni"/>
          <p:cNvSpPr txBox="1"/>
          <p:nvPr>
            <p:ph type="title"/>
          </p:nvPr>
        </p:nvSpPr>
        <p:spPr>
          <a:xfrm>
            <a:off x="1016000" y="1016000"/>
            <a:ext cx="22352000" cy="7073900"/>
          </a:xfrm>
          <a:prstGeom prst="rect">
            <a:avLst/>
          </a:prstGeom>
        </p:spPr>
        <p:txBody>
          <a:bodyPr anchor="b"/>
          <a:lstStyle>
            <a:lvl1pPr algn="ctr">
              <a:lnSpc>
                <a:spcPct val="80000"/>
              </a:lnSpc>
              <a:spcBef>
                <a:spcPts val="0"/>
              </a:spcBef>
              <a:defRPr sz="17100">
                <a:solidFill>
                  <a:srgbClr val="5C5C5C"/>
                </a:solidFill>
              </a:defRPr>
            </a:lvl1pPr>
          </a:lstStyle>
          <a:p>
            <a:pPr/>
            <a:r>
              <a:t>Başlık Metni</a:t>
            </a:r>
          </a:p>
        </p:txBody>
      </p:sp>
      <p:sp>
        <p:nvSpPr>
          <p:cNvPr id="34" name="Slayt Numarası"/>
          <p:cNvSpPr txBox="1"/>
          <p:nvPr>
            <p:ph type="sldNum" sz="quarter" idx="2"/>
          </p:nvPr>
        </p:nvSpPr>
        <p:spPr>
          <a:xfrm>
            <a:off x="22948900" y="12922250"/>
            <a:ext cx="419088" cy="4699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ğraf - Düşey">
    <p:spTree>
      <p:nvGrpSpPr>
        <p:cNvPr id="1" name=""/>
        <p:cNvGrpSpPr/>
        <p:nvPr/>
      </p:nvGrpSpPr>
      <p:grpSpPr>
        <a:xfrm>
          <a:off x="0" y="0"/>
          <a:ext cx="0" cy="0"/>
          <a:chOff x="0" y="0"/>
          <a:chExt cx="0" cy="0"/>
        </a:xfrm>
      </p:grpSpPr>
      <p:sp>
        <p:nvSpPr>
          <p:cNvPr id="41" name="Çizgi"/>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42" name="182429520_1646x1646.jpeg"/>
          <p:cNvSpPr/>
          <p:nvPr>
            <p:ph type="pic" idx="13"/>
          </p:nvPr>
        </p:nvSpPr>
        <p:spPr>
          <a:xfrm>
            <a:off x="12306300" y="-114300"/>
            <a:ext cx="13931900" cy="13931900"/>
          </a:xfrm>
          <a:prstGeom prst="rect">
            <a:avLst/>
          </a:prstGeom>
        </p:spPr>
        <p:txBody>
          <a:bodyPr lIns="91439" tIns="45719" rIns="91439" bIns="45719">
            <a:noAutofit/>
          </a:bodyPr>
          <a:lstStyle/>
          <a:p>
            <a:pPr/>
          </a:p>
        </p:txBody>
      </p:sp>
      <p:sp>
        <p:nvSpPr>
          <p:cNvPr id="43" name="Başlık Metni"/>
          <p:cNvSpPr txBox="1"/>
          <p:nvPr>
            <p:ph type="title"/>
          </p:nvPr>
        </p:nvSpPr>
        <p:spPr>
          <a:xfrm>
            <a:off x="1016000" y="1155700"/>
            <a:ext cx="12090400" cy="9779000"/>
          </a:xfrm>
          <a:prstGeom prst="rect">
            <a:avLst/>
          </a:prstGeom>
        </p:spPr>
        <p:txBody>
          <a:bodyPr anchor="b"/>
          <a:lstStyle>
            <a:lvl1pPr algn="r">
              <a:lnSpc>
                <a:spcPct val="80000"/>
              </a:lnSpc>
              <a:spcBef>
                <a:spcPts val="0"/>
              </a:spcBef>
              <a:defRPr sz="17100">
                <a:solidFill>
                  <a:srgbClr val="5C5C5C"/>
                </a:solidFill>
              </a:defRPr>
            </a:lvl1pPr>
          </a:lstStyle>
          <a:p>
            <a:pPr/>
            <a:r>
              <a:t>Başlık Metni</a:t>
            </a:r>
          </a:p>
        </p:txBody>
      </p:sp>
      <p:sp>
        <p:nvSpPr>
          <p:cNvPr id="44" name="Gövde Düzeyi Bir…"/>
          <p:cNvSpPr txBox="1"/>
          <p:nvPr>
            <p:ph type="body" sz="quarter" idx="1"/>
          </p:nvPr>
        </p:nvSpPr>
        <p:spPr>
          <a:xfrm>
            <a:off x="1016000" y="10795000"/>
            <a:ext cx="12090400" cy="1905000"/>
          </a:xfrm>
          <a:prstGeom prst="rect">
            <a:avLst/>
          </a:prstGeom>
        </p:spPr>
        <p:txBody>
          <a:bodyPr/>
          <a:lstStyle>
            <a:lvl1pPr marL="0" indent="0" algn="r">
              <a:lnSpc>
                <a:spcPct val="70000"/>
              </a:lnSpc>
              <a:spcBef>
                <a:spcPts val="800"/>
              </a:spcBef>
              <a:buSzTx/>
              <a:buFontTx/>
              <a:buNone/>
              <a:defRPr i="1" sz="7000">
                <a:solidFill>
                  <a:srgbClr val="747676"/>
                </a:solidFill>
              </a:defRPr>
            </a:lvl1pPr>
            <a:lvl2pPr marL="0" indent="0" algn="r">
              <a:lnSpc>
                <a:spcPct val="70000"/>
              </a:lnSpc>
              <a:spcBef>
                <a:spcPts val="800"/>
              </a:spcBef>
              <a:buSzTx/>
              <a:buFontTx/>
              <a:buNone/>
              <a:defRPr i="1" sz="7000">
                <a:solidFill>
                  <a:srgbClr val="747676"/>
                </a:solidFill>
              </a:defRPr>
            </a:lvl2pPr>
            <a:lvl3pPr marL="0" indent="0" algn="r">
              <a:lnSpc>
                <a:spcPct val="70000"/>
              </a:lnSpc>
              <a:spcBef>
                <a:spcPts val="800"/>
              </a:spcBef>
              <a:buSzTx/>
              <a:buFontTx/>
              <a:buNone/>
              <a:defRPr i="1" sz="7000">
                <a:solidFill>
                  <a:srgbClr val="747676"/>
                </a:solidFill>
              </a:defRPr>
            </a:lvl3pPr>
            <a:lvl4pPr marL="0" indent="0" algn="r">
              <a:lnSpc>
                <a:spcPct val="70000"/>
              </a:lnSpc>
              <a:spcBef>
                <a:spcPts val="800"/>
              </a:spcBef>
              <a:buSzTx/>
              <a:buFontTx/>
              <a:buNone/>
              <a:defRPr i="1" sz="7000">
                <a:solidFill>
                  <a:srgbClr val="747676"/>
                </a:solidFill>
              </a:defRPr>
            </a:lvl4pPr>
            <a:lvl5pPr marL="0" indent="0" algn="r">
              <a:lnSpc>
                <a:spcPct val="70000"/>
              </a:lnSpc>
              <a:spcBef>
                <a:spcPts val="800"/>
              </a:spcBef>
              <a:buSzTx/>
              <a:buFontTx/>
              <a:buNone/>
              <a:defRPr i="1" sz="7000">
                <a:solidFill>
                  <a:srgbClr val="747676"/>
                </a:solidFill>
              </a:defRPr>
            </a:lvl5pPr>
          </a:lstStyle>
          <a:p>
            <a:pPr/>
            <a:r>
              <a:t>Gövde Düzeyi Bir</a:t>
            </a:r>
          </a:p>
          <a:p>
            <a:pPr lvl="1"/>
            <a:r>
              <a:t>Gövde Düzeyi İki</a:t>
            </a:r>
          </a:p>
          <a:p>
            <a:pPr lvl="2"/>
            <a:r>
              <a:t>Gövde Düzeyi Üç</a:t>
            </a:r>
          </a:p>
          <a:p>
            <a:pPr lvl="3"/>
            <a:r>
              <a:t>Gövde Düzeyi Dört</a:t>
            </a:r>
          </a:p>
          <a:p>
            <a:pPr lvl="4"/>
            <a:r>
              <a:t>Gövde Düzeyi Beş</a:t>
            </a:r>
          </a:p>
        </p:txBody>
      </p:sp>
      <p:sp>
        <p:nvSpPr>
          <p:cNvPr id="45" name="Slayt Numarası"/>
          <p:cNvSpPr txBox="1"/>
          <p:nvPr>
            <p:ph type="sldNum" sz="quarter" idx="2"/>
          </p:nvPr>
        </p:nvSpPr>
        <p:spPr>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aşlık - Üst">
    <p:spTree>
      <p:nvGrpSpPr>
        <p:cNvPr id="1" name=""/>
        <p:cNvGrpSpPr/>
        <p:nvPr/>
      </p:nvGrpSpPr>
      <p:grpSpPr>
        <a:xfrm>
          <a:off x="0" y="0"/>
          <a:ext cx="0" cy="0"/>
          <a:chOff x="0" y="0"/>
          <a:chExt cx="0" cy="0"/>
        </a:xfrm>
      </p:grpSpPr>
      <p:sp>
        <p:nvSpPr>
          <p:cNvPr id="52" name="Çizgi"/>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53" name="Başlık Metni"/>
          <p:cNvSpPr txBox="1"/>
          <p:nvPr>
            <p:ph type="title"/>
          </p:nvPr>
        </p:nvSpPr>
        <p:spPr>
          <a:prstGeom prst="rect">
            <a:avLst/>
          </a:prstGeom>
        </p:spPr>
        <p:txBody>
          <a:bodyPr/>
          <a:lstStyle/>
          <a:p>
            <a:pPr/>
            <a:r>
              <a:t>Başlık Metni</a:t>
            </a:r>
          </a:p>
        </p:txBody>
      </p:sp>
      <p:sp>
        <p:nvSpPr>
          <p:cNvPr id="54" name="Slayt Numarası"/>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aşlık ve Madde İşaretleri">
    <p:spTree>
      <p:nvGrpSpPr>
        <p:cNvPr id="1" name=""/>
        <p:cNvGrpSpPr/>
        <p:nvPr/>
      </p:nvGrpSpPr>
      <p:grpSpPr>
        <a:xfrm>
          <a:off x="0" y="0"/>
          <a:ext cx="0" cy="0"/>
          <a:chOff x="0" y="0"/>
          <a:chExt cx="0" cy="0"/>
        </a:xfrm>
      </p:grpSpPr>
      <p:sp>
        <p:nvSpPr>
          <p:cNvPr id="61" name="Çizgi"/>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62" name="Başlık Metni"/>
          <p:cNvSpPr txBox="1"/>
          <p:nvPr>
            <p:ph type="title"/>
          </p:nvPr>
        </p:nvSpPr>
        <p:spPr>
          <a:prstGeom prst="rect">
            <a:avLst/>
          </a:prstGeom>
        </p:spPr>
        <p:txBody>
          <a:bodyPr/>
          <a:lstStyle/>
          <a:p>
            <a:pPr/>
            <a:r>
              <a:t>Başlık Metni</a:t>
            </a:r>
          </a:p>
        </p:txBody>
      </p:sp>
      <p:sp>
        <p:nvSpPr>
          <p:cNvPr id="63" name="Gövde Düzeyi Bir…"/>
          <p:cNvSpPr txBox="1"/>
          <p:nvPr>
            <p:ph type="body" idx="1"/>
          </p:nvPr>
        </p:nvSpPr>
        <p:spPr>
          <a:prstGeom prst="rect">
            <a:avLst/>
          </a:prstGeom>
        </p:spPr>
        <p:txBody>
          <a:bodyPr/>
          <a:lstStyle/>
          <a:p>
            <a:pPr/>
            <a:r>
              <a:t>Gövde Düzeyi Bir</a:t>
            </a:r>
          </a:p>
          <a:p>
            <a:pPr lvl="1"/>
            <a:r>
              <a:t>Gövde Düzeyi İki</a:t>
            </a:r>
          </a:p>
          <a:p>
            <a:pPr lvl="2"/>
            <a:r>
              <a:t>Gövde Düzeyi Üç</a:t>
            </a:r>
          </a:p>
          <a:p>
            <a:pPr lvl="3"/>
            <a:r>
              <a:t>Gövde Düzeyi Dört</a:t>
            </a:r>
          </a:p>
          <a:p>
            <a:pPr lvl="4"/>
            <a:r>
              <a:t>Gövde Düzeyi Beş</a:t>
            </a:r>
          </a:p>
        </p:txBody>
      </p:sp>
      <p:sp>
        <p:nvSpPr>
          <p:cNvPr id="64" name="Slayt Numarası"/>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aşlık, Madde İşaretleri ve Fotoğraf">
    <p:spTree>
      <p:nvGrpSpPr>
        <p:cNvPr id="1" name=""/>
        <p:cNvGrpSpPr/>
        <p:nvPr/>
      </p:nvGrpSpPr>
      <p:grpSpPr>
        <a:xfrm>
          <a:off x="0" y="0"/>
          <a:ext cx="0" cy="0"/>
          <a:chOff x="0" y="0"/>
          <a:chExt cx="0" cy="0"/>
        </a:xfrm>
      </p:grpSpPr>
      <p:sp>
        <p:nvSpPr>
          <p:cNvPr id="71" name="Çizgi"/>
          <p:cNvSpPr/>
          <p:nvPr/>
        </p:nvSpPr>
        <p:spPr>
          <a:xfrm>
            <a:off x="13208000" y="2222500"/>
            <a:ext cx="101600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72" name="118295074_2675x2907.jpeg"/>
          <p:cNvSpPr/>
          <p:nvPr>
            <p:ph type="pic" idx="13"/>
          </p:nvPr>
        </p:nvSpPr>
        <p:spPr>
          <a:xfrm>
            <a:off x="-381000" y="-114300"/>
            <a:ext cx="13931900" cy="15136430"/>
          </a:xfrm>
          <a:prstGeom prst="rect">
            <a:avLst/>
          </a:prstGeom>
        </p:spPr>
        <p:txBody>
          <a:bodyPr lIns="91439" tIns="45719" rIns="91439" bIns="45719">
            <a:noAutofit/>
          </a:bodyPr>
          <a:lstStyle/>
          <a:p>
            <a:pPr/>
          </a:p>
        </p:txBody>
      </p:sp>
      <p:sp>
        <p:nvSpPr>
          <p:cNvPr id="73" name="Başlık Metni"/>
          <p:cNvSpPr txBox="1"/>
          <p:nvPr>
            <p:ph type="title"/>
          </p:nvPr>
        </p:nvSpPr>
        <p:spPr>
          <a:xfrm>
            <a:off x="13208000" y="1016000"/>
            <a:ext cx="10160000" cy="1016000"/>
          </a:xfrm>
          <a:prstGeom prst="rect">
            <a:avLst/>
          </a:prstGeom>
        </p:spPr>
        <p:txBody>
          <a:bodyPr/>
          <a:lstStyle/>
          <a:p>
            <a:pPr/>
            <a:r>
              <a:t>Başlık Metni</a:t>
            </a:r>
          </a:p>
        </p:txBody>
      </p:sp>
      <p:sp>
        <p:nvSpPr>
          <p:cNvPr id="74" name="Gövde Düzeyi Bir…"/>
          <p:cNvSpPr txBox="1"/>
          <p:nvPr>
            <p:ph type="body" sz="half" idx="1"/>
          </p:nvPr>
        </p:nvSpPr>
        <p:spPr>
          <a:xfrm>
            <a:off x="13208000" y="2540000"/>
            <a:ext cx="10160000" cy="10160000"/>
          </a:xfrm>
          <a:prstGeom prst="rect">
            <a:avLst/>
          </a:prstGeom>
        </p:spPr>
        <p:txBody>
          <a:bodyPr/>
          <a:lstStyle>
            <a:lvl1pPr marL="571500" indent="-571500">
              <a:defRPr sz="4000"/>
            </a:lvl1pPr>
            <a:lvl2pPr marL="1143000" indent="-571500">
              <a:defRPr sz="4000"/>
            </a:lvl2pPr>
            <a:lvl3pPr marL="1714500" indent="-571500">
              <a:defRPr sz="4000"/>
            </a:lvl3pPr>
            <a:lvl4pPr marL="2286000" indent="-571500">
              <a:defRPr sz="4000"/>
            </a:lvl4pPr>
            <a:lvl5pPr marL="2857500" indent="-571500">
              <a:defRPr sz="4000"/>
            </a:lvl5pPr>
          </a:lstStyle>
          <a:p>
            <a:pPr/>
            <a:r>
              <a:t>Gövde Düzeyi Bir</a:t>
            </a:r>
          </a:p>
          <a:p>
            <a:pPr lvl="1"/>
            <a:r>
              <a:t>Gövde Düzeyi İki</a:t>
            </a:r>
          </a:p>
          <a:p>
            <a:pPr lvl="2"/>
            <a:r>
              <a:t>Gövde Düzeyi Üç</a:t>
            </a:r>
          </a:p>
          <a:p>
            <a:pPr lvl="3"/>
            <a:r>
              <a:t>Gövde Düzeyi Dört</a:t>
            </a:r>
          </a:p>
          <a:p>
            <a:pPr lvl="4"/>
            <a:r>
              <a:t>Gövde Düzeyi Beş</a:t>
            </a:r>
          </a:p>
        </p:txBody>
      </p:sp>
      <p:sp>
        <p:nvSpPr>
          <p:cNvPr id="75" name="Slayt Numarası"/>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dde İşaretleri">
    <p:spTree>
      <p:nvGrpSpPr>
        <p:cNvPr id="1" name=""/>
        <p:cNvGrpSpPr/>
        <p:nvPr/>
      </p:nvGrpSpPr>
      <p:grpSpPr>
        <a:xfrm>
          <a:off x="0" y="0"/>
          <a:ext cx="0" cy="0"/>
          <a:chOff x="0" y="0"/>
          <a:chExt cx="0" cy="0"/>
        </a:xfrm>
      </p:grpSpPr>
      <p:sp>
        <p:nvSpPr>
          <p:cNvPr id="82" name="Gövde Düzeyi Bir…"/>
          <p:cNvSpPr txBox="1"/>
          <p:nvPr>
            <p:ph type="body" idx="1"/>
          </p:nvPr>
        </p:nvSpPr>
        <p:spPr>
          <a:prstGeom prst="rect">
            <a:avLst/>
          </a:prstGeom>
        </p:spPr>
        <p:txBody>
          <a:bodyPr/>
          <a:lstStyle/>
          <a:p>
            <a:pPr/>
            <a:r>
              <a:t>Gövde Düzeyi Bir</a:t>
            </a:r>
          </a:p>
          <a:p>
            <a:pPr lvl="1"/>
            <a:r>
              <a:t>Gövde Düzeyi İki</a:t>
            </a:r>
          </a:p>
          <a:p>
            <a:pPr lvl="2"/>
            <a:r>
              <a:t>Gövde Düzeyi Üç</a:t>
            </a:r>
          </a:p>
          <a:p>
            <a:pPr lvl="3"/>
            <a:r>
              <a:t>Gövde Düzeyi Dört</a:t>
            </a:r>
          </a:p>
          <a:p>
            <a:pPr lvl="4"/>
            <a:r>
              <a:t>Gövde Düzeyi Beş</a:t>
            </a:r>
          </a:p>
        </p:txBody>
      </p:sp>
      <p:sp>
        <p:nvSpPr>
          <p:cNvPr id="83" name="Slayt Numarası"/>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ğraf - 3 Yukarı">
    <p:spTree>
      <p:nvGrpSpPr>
        <p:cNvPr id="1" name=""/>
        <p:cNvGrpSpPr/>
        <p:nvPr/>
      </p:nvGrpSpPr>
      <p:grpSpPr>
        <a:xfrm>
          <a:off x="0" y="0"/>
          <a:ext cx="0" cy="0"/>
          <a:chOff x="0" y="0"/>
          <a:chExt cx="0" cy="0"/>
        </a:xfrm>
      </p:grpSpPr>
      <p:sp>
        <p:nvSpPr>
          <p:cNvPr id="90" name="118295074_2675x2907.jpeg"/>
          <p:cNvSpPr/>
          <p:nvPr>
            <p:ph type="pic" idx="13"/>
          </p:nvPr>
        </p:nvSpPr>
        <p:spPr>
          <a:xfrm>
            <a:off x="1016000" y="-1333500"/>
            <a:ext cx="13970000" cy="15177823"/>
          </a:xfrm>
          <a:prstGeom prst="rect">
            <a:avLst/>
          </a:prstGeom>
        </p:spPr>
        <p:txBody>
          <a:bodyPr lIns="91439" tIns="45719" rIns="91439" bIns="45719">
            <a:noAutofit/>
          </a:bodyPr>
          <a:lstStyle/>
          <a:p>
            <a:pPr/>
          </a:p>
        </p:txBody>
      </p:sp>
      <p:sp>
        <p:nvSpPr>
          <p:cNvPr id="91" name="182741592_1098x949.jpeg"/>
          <p:cNvSpPr/>
          <p:nvPr>
            <p:ph type="pic" sz="half" idx="14"/>
          </p:nvPr>
        </p:nvSpPr>
        <p:spPr>
          <a:xfrm>
            <a:off x="15240000" y="-1130300"/>
            <a:ext cx="9296400" cy="8034867"/>
          </a:xfrm>
          <a:prstGeom prst="rect">
            <a:avLst/>
          </a:prstGeom>
        </p:spPr>
        <p:txBody>
          <a:bodyPr lIns="91439" tIns="45719" rIns="91439" bIns="45719">
            <a:noAutofit/>
          </a:bodyPr>
          <a:lstStyle/>
          <a:p>
            <a:pPr/>
          </a:p>
        </p:txBody>
      </p:sp>
      <p:sp>
        <p:nvSpPr>
          <p:cNvPr id="92" name="182429520_1646x1646.jpeg"/>
          <p:cNvSpPr/>
          <p:nvPr>
            <p:ph type="pic" sz="half" idx="15"/>
          </p:nvPr>
        </p:nvSpPr>
        <p:spPr>
          <a:xfrm>
            <a:off x="15240000" y="5778500"/>
            <a:ext cx="8382000" cy="8382000"/>
          </a:xfrm>
          <a:prstGeom prst="rect">
            <a:avLst/>
          </a:prstGeom>
        </p:spPr>
        <p:txBody>
          <a:bodyPr lIns="91439" tIns="45719" rIns="91439" bIns="45719">
            <a:noAutofit/>
          </a:bodyPr>
          <a:lstStyle/>
          <a:p>
            <a:pPr/>
          </a:p>
        </p:txBody>
      </p:sp>
      <p:sp>
        <p:nvSpPr>
          <p:cNvPr id="93" name="Gövde Düzeyi Bir…"/>
          <p:cNvSpPr txBox="1"/>
          <p:nvPr>
            <p:ph type="body" sz="quarter" idx="1"/>
          </p:nvPr>
        </p:nvSpPr>
        <p:spPr>
          <a:xfrm>
            <a:off x="1016000" y="11137900"/>
            <a:ext cx="22352000" cy="1905000"/>
          </a:xfrm>
          <a:prstGeom prst="rect">
            <a:avLst/>
          </a:prstGeom>
        </p:spPr>
        <p:txBody>
          <a:bodyPr/>
          <a:lstStyle>
            <a:lvl1pPr marL="0" indent="0">
              <a:spcBef>
                <a:spcPts val="2000"/>
              </a:spcBef>
              <a:buSzTx/>
              <a:buFontTx/>
              <a:buNone/>
              <a:defRPr i="1" spc="39" sz="4000"/>
            </a:lvl1pPr>
            <a:lvl2pPr marL="0" indent="0">
              <a:spcBef>
                <a:spcPts val="2000"/>
              </a:spcBef>
              <a:buSzTx/>
              <a:buFontTx/>
              <a:buNone/>
              <a:defRPr i="1" spc="39" sz="4000"/>
            </a:lvl2pPr>
            <a:lvl3pPr marL="0" indent="0">
              <a:spcBef>
                <a:spcPts val="2000"/>
              </a:spcBef>
              <a:buSzTx/>
              <a:buFontTx/>
              <a:buNone/>
              <a:defRPr i="1" spc="39" sz="4000"/>
            </a:lvl3pPr>
            <a:lvl4pPr marL="0" indent="0">
              <a:spcBef>
                <a:spcPts val="2000"/>
              </a:spcBef>
              <a:buSzTx/>
              <a:buFontTx/>
              <a:buNone/>
              <a:defRPr i="1" spc="39" sz="4000"/>
            </a:lvl4pPr>
            <a:lvl5pPr marL="0" indent="0">
              <a:spcBef>
                <a:spcPts val="2000"/>
              </a:spcBef>
              <a:buSzTx/>
              <a:buFontTx/>
              <a:buNone/>
              <a:defRPr i="1" spc="39" sz="4000"/>
            </a:lvl5pPr>
          </a:lstStyle>
          <a:p>
            <a:pPr/>
            <a:r>
              <a:t>Gövde Düzeyi Bir</a:t>
            </a:r>
          </a:p>
          <a:p>
            <a:pPr lvl="1"/>
            <a:r>
              <a:t>Gövde Düzeyi İki</a:t>
            </a:r>
          </a:p>
          <a:p>
            <a:pPr lvl="2"/>
            <a:r>
              <a:t>Gövde Düzeyi Üç</a:t>
            </a:r>
          </a:p>
          <a:p>
            <a:pPr lvl="3"/>
            <a:r>
              <a:t>Gövde Düzeyi Dört</a:t>
            </a:r>
          </a:p>
          <a:p>
            <a:pPr lvl="4"/>
            <a:r>
              <a:t>Gövde Düzeyi Beş</a:t>
            </a:r>
          </a:p>
        </p:txBody>
      </p:sp>
      <p:sp>
        <p:nvSpPr>
          <p:cNvPr id="94" name="Slayt Numarası"/>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Başlık Metni"/>
          <p:cNvSpPr txBox="1"/>
          <p:nvPr>
            <p:ph type="title"/>
          </p:nvPr>
        </p:nvSpPr>
        <p:spPr>
          <a:xfrm>
            <a:off x="1016000" y="1016000"/>
            <a:ext cx="22352000" cy="101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Başlık Metni</a:t>
            </a:r>
          </a:p>
        </p:txBody>
      </p:sp>
      <p:sp>
        <p:nvSpPr>
          <p:cNvPr id="3" name="Gövde Düzeyi Bir…"/>
          <p:cNvSpPr txBox="1"/>
          <p:nvPr>
            <p:ph type="body" idx="1"/>
          </p:nvPr>
        </p:nvSpPr>
        <p:spPr>
          <a:xfrm>
            <a:off x="1016000" y="2540000"/>
            <a:ext cx="22352000" cy="10160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Gövde Düzeyi Bir</a:t>
            </a:r>
          </a:p>
          <a:p>
            <a:pPr lvl="1"/>
            <a:r>
              <a:t>Gövde Düzeyi İki</a:t>
            </a:r>
          </a:p>
          <a:p>
            <a:pPr lvl="2"/>
            <a:r>
              <a:t>Gövde Düzeyi Üç</a:t>
            </a:r>
          </a:p>
          <a:p>
            <a:pPr lvl="3"/>
            <a:r>
              <a:t>Gövde Düzeyi Dört</a:t>
            </a:r>
          </a:p>
          <a:p>
            <a:pPr lvl="4"/>
            <a:r>
              <a:t>Gövde Düzeyi Beş</a:t>
            </a:r>
          </a:p>
        </p:txBody>
      </p:sp>
      <p:sp>
        <p:nvSpPr>
          <p:cNvPr id="4" name="Slayt Numarası"/>
          <p:cNvSpPr txBox="1"/>
          <p:nvPr>
            <p:ph type="sldNum" sz="quarter" idx="2"/>
          </p:nvPr>
        </p:nvSpPr>
        <p:spPr>
          <a:xfrm>
            <a:off x="22948900" y="12928600"/>
            <a:ext cx="419088" cy="469900"/>
          </a:xfrm>
          <a:prstGeom prst="rect">
            <a:avLst/>
          </a:prstGeom>
          <a:ln w="12700">
            <a:miter lim="400000"/>
          </a:ln>
        </p:spPr>
        <p:txBody>
          <a:bodyPr wrap="none" lIns="50800" tIns="50800" rIns="50800" bIns="50800">
            <a:spAutoFit/>
          </a:bodyPr>
          <a:lstStyle>
            <a:lvl1pPr algn="r">
              <a:spcBef>
                <a:spcPts val="0"/>
              </a:spcBef>
              <a:defRPr i="0" spc="0" sz="2500">
                <a:solidFill>
                  <a:srgbClr val="747676"/>
                </a:solidFill>
                <a:latin typeface="DIN Alternate Bold"/>
                <a:ea typeface="DIN Alternate Bold"/>
                <a:cs typeface="DIN Alternate Bold"/>
                <a:sym typeface="DIN Alternate Bold"/>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1pPr>
      <a:lvl2pPr marL="0" marR="0" indent="3429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2pPr>
      <a:lvl3pPr marL="0" marR="0" indent="6858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3pPr>
      <a:lvl4pPr marL="0" marR="0" indent="10287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4pPr>
      <a:lvl5pPr marL="0" marR="0" indent="13716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5pPr>
      <a:lvl6pPr marL="0" marR="0" indent="17145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6pPr>
      <a:lvl7pPr marL="0" marR="0" indent="20574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7pPr>
      <a:lvl8pPr marL="0" marR="0" indent="24003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8pPr>
      <a:lvl9pPr marL="0" marR="0" indent="27432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9pPr>
    </p:titleStyle>
    <p:bodyStyle>
      <a:lvl1pPr marL="63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1pPr>
      <a:lvl2pPr marL="127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2pPr>
      <a:lvl3pPr marL="190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3pPr>
      <a:lvl4pPr marL="254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4pPr>
      <a:lvl5pPr marL="317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5pPr>
      <a:lvl6pPr marL="381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6pPr>
      <a:lvl7pPr marL="444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7pPr>
      <a:lvl8pPr marL="508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8pPr>
      <a:lvl9pPr marL="571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9pPr>
    </p:bodyStyle>
    <p:otherStyle>
      <a:lvl1pPr marL="0" marR="0" indent="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1pPr>
      <a:lvl2pPr marL="0" marR="0" indent="2286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2pPr>
      <a:lvl3pPr marL="0" marR="0" indent="4572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3pPr>
      <a:lvl4pPr marL="0" marR="0" indent="6858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4pPr>
      <a:lvl5pPr marL="0" marR="0" indent="9144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5pPr>
      <a:lvl6pPr marL="0" marR="0" indent="11430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6pPr>
      <a:lvl7pPr marL="0" marR="0" indent="13716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7pPr>
      <a:lvl8pPr marL="0" marR="0" indent="16002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8pPr>
      <a:lvl9pPr marL="0" marR="0" indent="18288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8" name="Black and Colorful Shapes Nostalgia Games Collection YouTube Channel Art.png" descr="Black and Colorful Shapes Nostalgia Games Collection YouTube Channel Art.png"/>
          <p:cNvPicPr>
            <a:picLocks noChangeAspect="1"/>
          </p:cNvPicPr>
          <p:nvPr>
            <p:ph type="pic" idx="13"/>
          </p:nvPr>
        </p:nvPicPr>
        <p:blipFill>
          <a:blip r:embed="rId2">
            <a:extLst/>
          </a:blip>
          <a:srcRect l="0" t="0" r="0" b="0"/>
          <a:stretch>
            <a:fillRect/>
          </a:stretch>
        </p:blipFill>
        <p:spPr>
          <a:xfrm>
            <a:off x="0" y="0"/>
            <a:ext cx="24384000" cy="13716000"/>
          </a:xfrm>
          <a:prstGeom prst="rect">
            <a:avLst/>
          </a:prstGeom>
        </p:spPr>
      </p:pic>
      <p:sp>
        <p:nvSpPr>
          <p:cNvPr id="129" name="Dikdörtgen"/>
          <p:cNvSpPr/>
          <p:nvPr>
            <p:ph type="body" idx="14"/>
          </p:nvPr>
        </p:nvSpPr>
        <p:spPr>
          <a:xfrm>
            <a:off x="-1" y="8602848"/>
            <a:ext cx="24384001" cy="5080001"/>
          </a:xfrm>
          <a:prstGeom prst="rect">
            <a:avLst/>
          </a:prstGeom>
        </p:spPr>
        <p:txBody>
          <a:bodyPr/>
          <a:lstStyle/>
          <a:p>
            <a:pPr marL="0" indent="0" algn="ctr">
              <a:spcBef>
                <a:spcPts val="0"/>
              </a:spcBef>
              <a:buSzTx/>
              <a:buFontTx/>
              <a:buNone/>
              <a:defRPr sz="3500">
                <a:latin typeface="DIN Alternate Bold"/>
                <a:ea typeface="DIN Alternate Bold"/>
                <a:cs typeface="DIN Alternate Bold"/>
                <a:sym typeface="DIN Alternate Bold"/>
              </a:defRPr>
            </a:pPr>
          </a:p>
        </p:txBody>
      </p:sp>
      <p:sp>
        <p:nvSpPr>
          <p:cNvPr id="130" name="Çizgi"/>
          <p:cNvSpPr/>
          <p:nvPr/>
        </p:nvSpPr>
        <p:spPr>
          <a:xfrm>
            <a:off x="1016000" y="10718800"/>
            <a:ext cx="22351997" cy="6"/>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31" name="Round 100 days of java"/>
          <p:cNvSpPr txBox="1"/>
          <p:nvPr>
            <p:ph type="title"/>
          </p:nvPr>
        </p:nvSpPr>
        <p:spPr>
          <a:xfrm>
            <a:off x="1016000" y="8806048"/>
            <a:ext cx="22352000" cy="3111501"/>
          </a:xfrm>
          <a:prstGeom prst="rect">
            <a:avLst/>
          </a:prstGeom>
        </p:spPr>
        <p:txBody>
          <a:bodyPr/>
          <a:lstStyle/>
          <a:p>
            <a:pPr/>
            <a:r>
              <a:t>Round 100 days of java </a:t>
            </a:r>
          </a:p>
        </p:txBody>
      </p:sp>
      <p:sp>
        <p:nvSpPr>
          <p:cNvPr id="132" name="Mobilhanem"/>
          <p:cNvSpPr txBox="1"/>
          <p:nvPr>
            <p:ph type="body" sz="quarter" idx="1"/>
          </p:nvPr>
        </p:nvSpPr>
        <p:spPr>
          <a:xfrm>
            <a:off x="1016000" y="11777848"/>
            <a:ext cx="22352000" cy="1727201"/>
          </a:xfrm>
          <a:prstGeom prst="rect">
            <a:avLst/>
          </a:prstGeom>
        </p:spPr>
        <p:txBody>
          <a:bodyPr/>
          <a:lstStyle/>
          <a:p>
            <a:pPr/>
            <a:r>
              <a:t>Mobilhanem</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Bu sürece başlama amacımız ; yeni bir programlama dili öğrenmek isteyen arkadaşlarımıza kılavuz olabilmektir.…"/>
          <p:cNvSpPr txBox="1"/>
          <p:nvPr>
            <p:ph type="body" idx="1"/>
          </p:nvPr>
        </p:nvSpPr>
        <p:spPr>
          <a:prstGeom prst="rect">
            <a:avLst/>
          </a:prstGeom>
        </p:spPr>
        <p:txBody>
          <a:bodyPr/>
          <a:lstStyle/>
          <a:p>
            <a:pPr/>
            <a:r>
              <a:t>Bu sürece başlama amacımız ; yeni bir programlama dili öğrenmek isteyen arkadaşlarımıza kılavuz olabilmektir.</a:t>
            </a:r>
          </a:p>
          <a:p>
            <a:pPr/>
            <a:r>
              <a:t>Instagram ve Github aracılığı ile her gün hangi konulara çalıştığımıza dair konu başlıkları ve kod paylaşımlarını gerçekleştiriyoruz. (Yoğunluk sebebi ile bazı günlerde çalışmalar yapamadığımız oluyor ama bu süreci sizlerin boş geçirmediğini ümit ediyoruz.)</a:t>
            </a:r>
          </a:p>
          <a:p>
            <a:pPr/>
            <a:r>
              <a:t>Sıfırdan java öğrenme isteği nereden çıktı derseniz; aslında yeni mezun bir geliştirici olarak şirket içerisinde iyi işler çıkarmama rağmen teorik olarak eksiklerimin farkına vardığımda neden temelden tekrar almayım ki diye kendime sordum ve bu sürece başladım. Emin olun algoritmik düşünceniz ve problemleri çözme hızınız daha da gelişiyor.</a:t>
            </a:r>
          </a:p>
        </p:txBody>
      </p:sp>
      <p:sp>
        <p:nvSpPr>
          <p:cNvPr id="135" name="100 DAYS OF JAVA CODE Çalışmalarında Neler Yapıyoruz , Amacımız Nedir ?"/>
          <p:cNvSpPr txBox="1"/>
          <p:nvPr/>
        </p:nvSpPr>
        <p:spPr>
          <a:xfrm>
            <a:off x="969445" y="1150775"/>
            <a:ext cx="19588729" cy="787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0"/>
            </a:lvl1pPr>
          </a:lstStyle>
          <a:p>
            <a:pPr/>
            <a:r>
              <a:t>100 DAYS OF JAVA CODE Çalışmalarında Neler Yapıyoruz , Amacımız Nedir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Eğitim sürecinde birden fazla kitabı ve eğitim serilerini kendime kılavuz olarak aldım. Fazla bilginin faydalı olacağını düşünüyorum. Bu bilgilerin kalıcı olabilmesi adına not alıp bu önemli noktalara haftalık tekrarlar ile bakıyorum.…"/>
          <p:cNvSpPr txBox="1"/>
          <p:nvPr>
            <p:ph type="body" idx="1"/>
          </p:nvPr>
        </p:nvSpPr>
        <p:spPr>
          <a:prstGeom prst="rect">
            <a:avLst/>
          </a:prstGeom>
        </p:spPr>
        <p:txBody>
          <a:bodyPr/>
          <a:lstStyle/>
          <a:p>
            <a:pPr/>
            <a:r>
              <a:t>Eğitim sürecinde birden fazla kitabı ve eğitim serilerini kendime kılavuz olarak aldım. Fazla bilginin faydalı olacağını düşünüyorum. Bu bilgilerin kalıcı olabilmesi adına not alıp bu önemli noktalara haftalık tekrarlar ile bakıyorum.</a:t>
            </a:r>
          </a:p>
          <a:p>
            <a:pPr/>
            <a:r>
              <a:t>Hızlı ilerlemek yerine konuyu tam anlamıyla kavramaya çalışıyorum.</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Çizgi"/>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40" name="Hangi kaynaklardan yararlanıyorum"/>
          <p:cNvSpPr txBox="1"/>
          <p:nvPr>
            <p:ph type="title"/>
          </p:nvPr>
        </p:nvSpPr>
        <p:spPr>
          <a:prstGeom prst="rect">
            <a:avLst/>
          </a:prstGeom>
        </p:spPr>
        <p:txBody>
          <a:bodyPr/>
          <a:lstStyle>
            <a:lvl1pPr defTabSz="792479">
              <a:spcBef>
                <a:spcPts val="3100"/>
              </a:spcBef>
              <a:defRPr sz="7200"/>
            </a:lvl1pPr>
          </a:lstStyle>
          <a:p>
            <a:pPr/>
            <a:r>
              <a:t>Hangi kaynaklardan yararlanıyorum </a:t>
            </a:r>
          </a:p>
        </p:txBody>
      </p:sp>
      <p:sp>
        <p:nvSpPr>
          <p:cNvPr id="141" name="Udemy’de java ile ilgili iki adet takip ettiğim bir eğitim serisi mevcut. İkisinide paralel olarak götürmeye çalışıyorum.…"/>
          <p:cNvSpPr txBox="1"/>
          <p:nvPr>
            <p:ph type="body" idx="1"/>
          </p:nvPr>
        </p:nvSpPr>
        <p:spPr>
          <a:prstGeom prst="rect">
            <a:avLst/>
          </a:prstGeom>
        </p:spPr>
        <p:txBody>
          <a:bodyPr/>
          <a:lstStyle/>
          <a:p>
            <a:pPr/>
            <a:r>
              <a:t>Udemy’de java ile ilgili iki adet takip ettiğim bir eğitim serisi mevcut. İkisinide paralel olarak götürmeye çalışıyorum.</a:t>
            </a:r>
          </a:p>
          <a:p>
            <a:pPr lvl="1"/>
            <a:r>
              <a:t>42 Saat - Sıfırdan Komple Java Geliştirici Kursu (Mustafa Murat Coşkun)</a:t>
            </a:r>
          </a:p>
          <a:p>
            <a:pPr lvl="1"/>
            <a:r>
              <a:t>43+ Saatlik Java Kamp Kursu : Sıfırdan Sektörün Yükseklerine (Engin Demiroğ)</a:t>
            </a:r>
          </a:p>
          <a:p>
            <a:pPr/>
            <a:r>
              <a:t>İlgili konu başlığı için Mobilhanem sitemizde yer alan Java Eğitimlerini takip ediyorum.</a:t>
            </a:r>
          </a:p>
          <a:p>
            <a:pPr/>
            <a:r>
              <a:t>Günün konusunu teorik olarak tam anlamıyla anlamak için takip ettiğim kitaplar ve makaleler yer alıyor. Bunlar ;</a:t>
            </a:r>
          </a:p>
          <a:p>
            <a:pPr lvl="1"/>
            <a:r>
              <a:t>Melih Sakarya’nın Java için hazırlamış olduğu PDFler mevcut oradan okumalarımı yapıyorum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Oreilly Learning Java kitabında konu ile ilgili fazla bilgi edinmek için okumalar yapıyorum.…"/>
          <p:cNvSpPr txBox="1"/>
          <p:nvPr>
            <p:ph type="body" idx="1"/>
          </p:nvPr>
        </p:nvSpPr>
        <p:spPr>
          <a:prstGeom prst="rect">
            <a:avLst/>
          </a:prstGeom>
        </p:spPr>
        <p:txBody>
          <a:bodyPr/>
          <a:lstStyle/>
          <a:p>
            <a:pPr/>
            <a:r>
              <a:t>Oreilly Learning Java kitabında konu ile ilgili fazla bilgi edinmek için okumalar yapıyorum.</a:t>
            </a:r>
          </a:p>
          <a:p>
            <a:pPr/>
            <a:r>
              <a:t>Medium’da konu başlığı ile ilgili çıkmış yazıları okuyup değerlendirmeye çalışıyorum.</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Çizgi"/>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46" name="Peki 100 gün sonrasında neler olucak ?"/>
          <p:cNvSpPr txBox="1"/>
          <p:nvPr>
            <p:ph type="title"/>
          </p:nvPr>
        </p:nvSpPr>
        <p:spPr>
          <a:prstGeom prst="rect">
            <a:avLst/>
          </a:prstGeom>
        </p:spPr>
        <p:txBody>
          <a:bodyPr/>
          <a:lstStyle>
            <a:lvl1pPr defTabSz="792479">
              <a:spcBef>
                <a:spcPts val="3100"/>
              </a:spcBef>
              <a:defRPr sz="7200"/>
            </a:lvl1pPr>
          </a:lstStyle>
          <a:p>
            <a:pPr/>
            <a:r>
              <a:t>Peki 100 gün sonrasında neler olucak ? </a:t>
            </a:r>
          </a:p>
        </p:txBody>
      </p:sp>
      <p:sp>
        <p:nvSpPr>
          <p:cNvPr id="147" name="100 günü tamamladıktan sonra farklı bir programlama dilinde çalışmalar yapmayı planlamıyorum. Çünkü alanımda çok iyi olmam için 100 gün yeterli olmayacaktır. Bu nedenle Java’nın güncel versiyonlarında ki yenilikleri takip etmeyi ve java ile kullanılan te"/>
          <p:cNvSpPr txBox="1"/>
          <p:nvPr>
            <p:ph type="body" idx="1"/>
          </p:nvPr>
        </p:nvSpPr>
        <p:spPr>
          <a:xfrm>
            <a:off x="1016000" y="2413004"/>
            <a:ext cx="22352000" cy="10160001"/>
          </a:xfrm>
          <a:prstGeom prst="rect">
            <a:avLst/>
          </a:prstGeom>
        </p:spPr>
        <p:txBody>
          <a:bodyPr/>
          <a:lstStyle/>
          <a:p>
            <a:pPr/>
            <a:r>
              <a:t>100 günü tamamladıktan sonra farklı bir programlama dilinde çalışmalar yapmayı planlamıyorum. Çünkü alanımda çok iyi olmam için 100 gün yeterli olmayacaktır. Bu nedenle Java’nın güncel versiyonlarında ki yenilikleri takip etmeyi ve java ile kullanılan teknolojiler ile ilgili çalışmalarıma devam edeceğim.</a:t>
            </a:r>
          </a:p>
          <a:p>
            <a:pPr/>
            <a:r>
              <a:t>Bu süreçte yaptığım çalışmaları yine sizinle paylaşmaya ve mobilhanem sitesinde java eğitimleri başlığı altında paylaşmayı planlıyorum.</a:t>
            </a:r>
          </a:p>
          <a:p>
            <a:pPr/>
            <a:r>
              <a:t>Selsoft şirketinin vermiş olduğu Java ile Nesne-Merkezli ve Fonksiyonel Programlama eğitimini almaktayım. Bu eğitim sonrasında ilgili eğitimlere devam etmeyi planlıyorum.</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New_Template9">
  <a:themeElements>
    <a:clrScheme name="New_Template9">
      <a:dk1>
        <a:srgbClr val="5C5C5C"/>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DIN Condensed Bold"/>
        <a:ea typeface="DIN Condensed Bold"/>
        <a:cs typeface="DIN Condensed Bold"/>
      </a:majorFont>
      <a:minorFont>
        <a:latin typeface="DIN Condensed Bold"/>
        <a:ea typeface="DIN Condensed Bold"/>
        <a:cs typeface="DIN Condensed Bold"/>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FFFFFF"/>
            </a:solidFill>
            <a:effectLst/>
            <a:uFillTx/>
            <a:latin typeface="DIN Alternate Bold"/>
            <a:ea typeface="DIN Alternate Bold"/>
            <a:cs typeface="DIN Alternate Bold"/>
            <a:sym typeface="DIN Alternate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9">
  <a:themeElements>
    <a:clrScheme name="New_Template9">
      <a:dk1>
        <a:srgbClr val="000000"/>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DIN Condensed Bold"/>
        <a:ea typeface="DIN Condensed Bold"/>
        <a:cs typeface="DIN Condensed Bold"/>
      </a:majorFont>
      <a:minorFont>
        <a:latin typeface="DIN Condensed Bold"/>
        <a:ea typeface="DIN Condensed Bold"/>
        <a:cs typeface="DIN Condensed Bold"/>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FFFFFF"/>
            </a:solidFill>
            <a:effectLst/>
            <a:uFillTx/>
            <a:latin typeface="DIN Alternate Bold"/>
            <a:ea typeface="DIN Alternate Bold"/>
            <a:cs typeface="DIN Alternate Bold"/>
            <a:sym typeface="DIN Alternate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